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5" r:id="rId5"/>
    <p:sldId id="267" r:id="rId6"/>
    <p:sldId id="262" r:id="rId7"/>
    <p:sldId id="269" r:id="rId8"/>
    <p:sldId id="268" r:id="rId9"/>
    <p:sldId id="263" r:id="rId10"/>
    <p:sldId id="261" r:id="rId11"/>
    <p:sldId id="273" r:id="rId12"/>
    <p:sldId id="270" r:id="rId13"/>
    <p:sldId id="271" r:id="rId14"/>
    <p:sldId id="264" r:id="rId15"/>
    <p:sldId id="266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 пожа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7363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1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7629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34616"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181182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28034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36130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41"/>
            <a:ext cx="9001156" cy="6813959"/>
          </a:xfrm>
          <a:prstGeom prst="rect">
            <a:avLst/>
          </a:prstGeom>
        </p:spPr>
      </p:pic>
    </p:spTree>
  </p:cSld>
  <p:clrMapOvr>
    <a:masterClrMapping/>
  </p:clrMapOvr>
  <p:transition advTm="22713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ravila_pb_v_shkole-plak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21669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1" y="142853"/>
            <a:ext cx="8739247" cy="6554436"/>
          </a:xfrm>
          <a:prstGeom prst="rect">
            <a:avLst/>
          </a:prstGeom>
        </p:spPr>
      </p:pic>
    </p:spTree>
  </p:cSld>
  <p:clrMapOvr>
    <a:masterClrMapping/>
  </p:clrMapOvr>
  <p:transition advTm="17113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3 пожа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8268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7 пожар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9251217" cy="6858000"/>
          </a:xfrm>
        </p:spPr>
      </p:pic>
    </p:spTree>
  </p:cSld>
  <p:clrMapOvr>
    <a:masterClrMapping/>
  </p:clrMapOvr>
  <p:transition advTm="6833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pozharnaya-bezopasnost-v-shko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4461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lide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1763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1857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creen210a6de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5258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359" y="0"/>
            <a:ext cx="9233359" cy="6715148"/>
          </a:xfrm>
          <a:prstGeom prst="rect">
            <a:avLst/>
          </a:prstGeom>
        </p:spPr>
      </p:pic>
    </p:spTree>
  </p:cSld>
  <p:clrMapOvr>
    <a:masterClrMapping/>
  </p:clrMapOvr>
  <p:transition advTm="4555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12262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2019-04-15T17:58:29Z</dcterms:created>
  <dcterms:modified xsi:type="dcterms:W3CDTF">2019-04-15T19:04:02Z</dcterms:modified>
</cp:coreProperties>
</file>